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59" r:id="rId6"/>
    <p:sldId id="266" r:id="rId7"/>
    <p:sldId id="269" r:id="rId8"/>
    <p:sldId id="27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BE20E-7BBB-4C8E-88A8-5B96BBC7689B}" v="6" dt="2022-11-07T11:44:26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m.Nataly@outlook.com" userId="8058c9fafe5e015f" providerId="LiveId" clId="{536BE20E-7BBB-4C8E-88A8-5B96BBC7689B}"/>
    <pc:docChg chg="modSld">
      <pc:chgData name="Kalm.Nataly@outlook.com" userId="8058c9fafe5e015f" providerId="LiveId" clId="{536BE20E-7BBB-4C8E-88A8-5B96BBC7689B}" dt="2022-11-07T11:44:37.294" v="8" actId="2711"/>
      <pc:docMkLst>
        <pc:docMk/>
      </pc:docMkLst>
      <pc:sldChg chg="modSp mod">
        <pc:chgData name="Kalm.Nataly@outlook.com" userId="8058c9fafe5e015f" providerId="LiveId" clId="{536BE20E-7BBB-4C8E-88A8-5B96BBC7689B}" dt="2022-11-07T11:43:37.684" v="2"/>
        <pc:sldMkLst>
          <pc:docMk/>
          <pc:sldMk cId="1603063793" sldId="256"/>
        </pc:sldMkLst>
        <pc:spChg chg="mod">
          <ac:chgData name="Kalm.Nataly@outlook.com" userId="8058c9fafe5e015f" providerId="LiveId" clId="{536BE20E-7BBB-4C8E-88A8-5B96BBC7689B}" dt="2022-11-07T11:43:37.684" v="2"/>
          <ac:spMkLst>
            <pc:docMk/>
            <pc:sldMk cId="1603063793" sldId="256"/>
            <ac:spMk id="2" creationId="{92092D37-604E-4ABB-BE01-00697B593593}"/>
          </ac:spMkLst>
        </pc:spChg>
        <pc:spChg chg="mod">
          <ac:chgData name="Kalm.Nataly@outlook.com" userId="8058c9fafe5e015f" providerId="LiveId" clId="{536BE20E-7BBB-4C8E-88A8-5B96BBC7689B}" dt="2022-11-07T11:43:05.494" v="0"/>
          <ac:spMkLst>
            <pc:docMk/>
            <pc:sldMk cId="1603063793" sldId="256"/>
            <ac:spMk id="5" creationId="{8CD4215B-C4B9-1279-5431-6E5F9F10EA31}"/>
          </ac:spMkLst>
        </pc:spChg>
      </pc:sldChg>
      <pc:sldChg chg="modSp">
        <pc:chgData name="Kalm.Nataly@outlook.com" userId="8058c9fafe5e015f" providerId="LiveId" clId="{536BE20E-7BBB-4C8E-88A8-5B96BBC7689B}" dt="2022-11-07T11:43:45.129" v="3" actId="2711"/>
        <pc:sldMkLst>
          <pc:docMk/>
          <pc:sldMk cId="279119022" sldId="257"/>
        </pc:sldMkLst>
        <pc:spChg chg="mod">
          <ac:chgData name="Kalm.Nataly@outlook.com" userId="8058c9fafe5e015f" providerId="LiveId" clId="{536BE20E-7BBB-4C8E-88A8-5B96BBC7689B}" dt="2022-11-07T11:43:45.129" v="3" actId="2711"/>
          <ac:spMkLst>
            <pc:docMk/>
            <pc:sldMk cId="279119022" sldId="257"/>
            <ac:spMk id="2" creationId="{61A8E698-6371-418A-AB78-08609F3995CC}"/>
          </ac:spMkLst>
        </pc:spChg>
        <pc:spChg chg="mod">
          <ac:chgData name="Kalm.Nataly@outlook.com" userId="8058c9fafe5e015f" providerId="LiveId" clId="{536BE20E-7BBB-4C8E-88A8-5B96BBC7689B}" dt="2022-11-07T11:43:45.129" v="3" actId="2711"/>
          <ac:spMkLst>
            <pc:docMk/>
            <pc:sldMk cId="279119022" sldId="257"/>
            <ac:spMk id="3" creationId="{0F941FDB-1781-44F5-A2E6-F9BE9BF59C3D}"/>
          </ac:spMkLst>
        </pc:spChg>
        <pc:spChg chg="mod">
          <ac:chgData name="Kalm.Nataly@outlook.com" userId="8058c9fafe5e015f" providerId="LiveId" clId="{536BE20E-7BBB-4C8E-88A8-5B96BBC7689B}" dt="2022-11-07T11:43:45.129" v="3" actId="2711"/>
          <ac:spMkLst>
            <pc:docMk/>
            <pc:sldMk cId="279119022" sldId="257"/>
            <ac:spMk id="4" creationId="{9A30BCE2-43A8-4EE7-AD4D-8FB0543793F2}"/>
          </ac:spMkLst>
        </pc:spChg>
        <pc:picChg chg="mod">
          <ac:chgData name="Kalm.Nataly@outlook.com" userId="8058c9fafe5e015f" providerId="LiveId" clId="{536BE20E-7BBB-4C8E-88A8-5B96BBC7689B}" dt="2022-11-07T11:43:45.129" v="3" actId="2711"/>
          <ac:picMkLst>
            <pc:docMk/>
            <pc:sldMk cId="279119022" sldId="257"/>
            <ac:picMk id="5" creationId="{7BE0627B-26DB-4421-A48A-6829C8F284BF}"/>
          </ac:picMkLst>
        </pc:picChg>
      </pc:sldChg>
      <pc:sldChg chg="modSp mod">
        <pc:chgData name="Kalm.Nataly@outlook.com" userId="8058c9fafe5e015f" providerId="LiveId" clId="{536BE20E-7BBB-4C8E-88A8-5B96BBC7689B}" dt="2022-11-07T11:43:50.584" v="4" actId="2711"/>
        <pc:sldMkLst>
          <pc:docMk/>
          <pc:sldMk cId="1796670868" sldId="258"/>
        </pc:sldMkLst>
        <pc:spChg chg="mod">
          <ac:chgData name="Kalm.Nataly@outlook.com" userId="8058c9fafe5e015f" providerId="LiveId" clId="{536BE20E-7BBB-4C8E-88A8-5B96BBC7689B}" dt="2022-11-07T11:43:50.584" v="4" actId="2711"/>
          <ac:spMkLst>
            <pc:docMk/>
            <pc:sldMk cId="1796670868" sldId="258"/>
            <ac:spMk id="2" creationId="{BB49B1B1-5320-4830-BDAB-B2DBF56A8712}"/>
          </ac:spMkLst>
        </pc:spChg>
        <pc:spChg chg="mod">
          <ac:chgData name="Kalm.Nataly@outlook.com" userId="8058c9fafe5e015f" providerId="LiveId" clId="{536BE20E-7BBB-4C8E-88A8-5B96BBC7689B}" dt="2022-11-07T11:43:50.584" v="4" actId="2711"/>
          <ac:spMkLst>
            <pc:docMk/>
            <pc:sldMk cId="1796670868" sldId="258"/>
            <ac:spMk id="3" creationId="{2656CDB3-43C0-44FB-A761-8AE8B77780D8}"/>
          </ac:spMkLst>
        </pc:spChg>
        <pc:spChg chg="mod">
          <ac:chgData name="Kalm.Nataly@outlook.com" userId="8058c9fafe5e015f" providerId="LiveId" clId="{536BE20E-7BBB-4C8E-88A8-5B96BBC7689B}" dt="2022-11-07T11:43:50.584" v="4" actId="2711"/>
          <ac:spMkLst>
            <pc:docMk/>
            <pc:sldMk cId="1796670868" sldId="258"/>
            <ac:spMk id="5" creationId="{EC16544E-64BA-4CB9-8634-F6FBEC331045}"/>
          </ac:spMkLst>
        </pc:spChg>
        <pc:spChg chg="mod">
          <ac:chgData name="Kalm.Nataly@outlook.com" userId="8058c9fafe5e015f" providerId="LiveId" clId="{536BE20E-7BBB-4C8E-88A8-5B96BBC7689B}" dt="2022-11-07T11:43:50.584" v="4" actId="2711"/>
          <ac:spMkLst>
            <pc:docMk/>
            <pc:sldMk cId="1796670868" sldId="258"/>
            <ac:spMk id="6" creationId="{D8C452C6-1655-5BE6-0D38-1C2E3907B074}"/>
          </ac:spMkLst>
        </pc:spChg>
      </pc:sldChg>
      <pc:sldChg chg="modSp">
        <pc:chgData name="Kalm.Nataly@outlook.com" userId="8058c9fafe5e015f" providerId="LiveId" clId="{536BE20E-7BBB-4C8E-88A8-5B96BBC7689B}" dt="2022-11-07T11:44:17.224" v="6" actId="2711"/>
        <pc:sldMkLst>
          <pc:docMk/>
          <pc:sldMk cId="1547287645" sldId="259"/>
        </pc:sldMkLst>
        <pc:spChg chg="mod">
          <ac:chgData name="Kalm.Nataly@outlook.com" userId="8058c9fafe5e015f" providerId="LiveId" clId="{536BE20E-7BBB-4C8E-88A8-5B96BBC7689B}" dt="2022-11-07T11:44:17.224" v="6" actId="2711"/>
          <ac:spMkLst>
            <pc:docMk/>
            <pc:sldMk cId="1547287645" sldId="259"/>
            <ac:spMk id="2" creationId="{78836954-BA72-4B4C-B9C1-AF3C43C864B7}"/>
          </ac:spMkLst>
        </pc:spChg>
        <pc:spChg chg="mod">
          <ac:chgData name="Kalm.Nataly@outlook.com" userId="8058c9fafe5e015f" providerId="LiveId" clId="{536BE20E-7BBB-4C8E-88A8-5B96BBC7689B}" dt="2022-11-07T11:44:17.224" v="6" actId="2711"/>
          <ac:spMkLst>
            <pc:docMk/>
            <pc:sldMk cId="1547287645" sldId="259"/>
            <ac:spMk id="3" creationId="{A3956CBE-DA3D-4E97-8094-100384C81E50}"/>
          </ac:spMkLst>
        </pc:spChg>
        <pc:spChg chg="mod">
          <ac:chgData name="Kalm.Nataly@outlook.com" userId="8058c9fafe5e015f" providerId="LiveId" clId="{536BE20E-7BBB-4C8E-88A8-5B96BBC7689B}" dt="2022-11-07T11:44:17.224" v="6" actId="2711"/>
          <ac:spMkLst>
            <pc:docMk/>
            <pc:sldMk cId="1547287645" sldId="259"/>
            <ac:spMk id="4" creationId="{9DEBC9C6-2FE0-41AE-BE98-1CD7259F0B72}"/>
          </ac:spMkLst>
        </pc:spChg>
        <pc:picChg chg="mod">
          <ac:chgData name="Kalm.Nataly@outlook.com" userId="8058c9fafe5e015f" providerId="LiveId" clId="{536BE20E-7BBB-4C8E-88A8-5B96BBC7689B}" dt="2022-11-07T11:44:17.224" v="6" actId="2711"/>
          <ac:picMkLst>
            <pc:docMk/>
            <pc:sldMk cId="1547287645" sldId="259"/>
            <ac:picMk id="5" creationId="{7A112AA6-9E07-431F-946A-43A2506F6D39}"/>
          </ac:picMkLst>
        </pc:picChg>
      </pc:sldChg>
      <pc:sldChg chg="modSp">
        <pc:chgData name="Kalm.Nataly@outlook.com" userId="8058c9fafe5e015f" providerId="LiveId" clId="{536BE20E-7BBB-4C8E-88A8-5B96BBC7689B}" dt="2022-11-07T11:43:05.494" v="0"/>
        <pc:sldMkLst>
          <pc:docMk/>
          <pc:sldMk cId="2545569844" sldId="264"/>
        </pc:sldMkLst>
        <pc:spChg chg="mod">
          <ac:chgData name="Kalm.Nataly@outlook.com" userId="8058c9fafe5e015f" providerId="LiveId" clId="{536BE20E-7BBB-4C8E-88A8-5B96BBC7689B}" dt="2022-11-07T11:43:05.494" v="0"/>
          <ac:spMkLst>
            <pc:docMk/>
            <pc:sldMk cId="2545569844" sldId="264"/>
            <ac:spMk id="2" creationId="{3389E8CB-B34B-4F45-ABD1-C682367F0042}"/>
          </ac:spMkLst>
        </pc:spChg>
        <pc:spChg chg="mod">
          <ac:chgData name="Kalm.Nataly@outlook.com" userId="8058c9fafe5e015f" providerId="LiveId" clId="{536BE20E-7BBB-4C8E-88A8-5B96BBC7689B}" dt="2022-11-07T11:43:05.494" v="0"/>
          <ac:spMkLst>
            <pc:docMk/>
            <pc:sldMk cId="2545569844" sldId="264"/>
            <ac:spMk id="3" creationId="{247AC85B-5AF1-4A57-B926-1D42D25D443B}"/>
          </ac:spMkLst>
        </pc:spChg>
      </pc:sldChg>
      <pc:sldChg chg="modSp">
        <pc:chgData name="Kalm.Nataly@outlook.com" userId="8058c9fafe5e015f" providerId="LiveId" clId="{536BE20E-7BBB-4C8E-88A8-5B96BBC7689B}" dt="2022-11-07T11:44:26.328" v="7" actId="2711"/>
        <pc:sldMkLst>
          <pc:docMk/>
          <pc:sldMk cId="602133394" sldId="266"/>
        </pc:sldMkLst>
        <pc:spChg chg="mod">
          <ac:chgData name="Kalm.Nataly@outlook.com" userId="8058c9fafe5e015f" providerId="LiveId" clId="{536BE20E-7BBB-4C8E-88A8-5B96BBC7689B}" dt="2022-11-07T11:44:26.328" v="7" actId="2711"/>
          <ac:spMkLst>
            <pc:docMk/>
            <pc:sldMk cId="602133394" sldId="266"/>
            <ac:spMk id="2" creationId="{2D9406F1-0CDA-4F60-B1E9-BE03BA68F588}"/>
          </ac:spMkLst>
        </pc:spChg>
        <pc:spChg chg="mod">
          <ac:chgData name="Kalm.Nataly@outlook.com" userId="8058c9fafe5e015f" providerId="LiveId" clId="{536BE20E-7BBB-4C8E-88A8-5B96BBC7689B}" dt="2022-11-07T11:44:26.328" v="7" actId="2711"/>
          <ac:spMkLst>
            <pc:docMk/>
            <pc:sldMk cId="602133394" sldId="266"/>
            <ac:spMk id="3" creationId="{EFA86DA8-188A-4A2F-A51F-FA282D7BDF7B}"/>
          </ac:spMkLst>
        </pc:spChg>
        <pc:spChg chg="mod">
          <ac:chgData name="Kalm.Nataly@outlook.com" userId="8058c9fafe5e015f" providerId="LiveId" clId="{536BE20E-7BBB-4C8E-88A8-5B96BBC7689B}" dt="2022-11-07T11:44:26.328" v="7" actId="2711"/>
          <ac:spMkLst>
            <pc:docMk/>
            <pc:sldMk cId="602133394" sldId="266"/>
            <ac:spMk id="4" creationId="{74BC78E9-AA2D-42B9-9A86-DA7FC2EEC0BC}"/>
          </ac:spMkLst>
        </pc:spChg>
        <pc:spChg chg="mod">
          <ac:chgData name="Kalm.Nataly@outlook.com" userId="8058c9fafe5e015f" providerId="LiveId" clId="{536BE20E-7BBB-4C8E-88A8-5B96BBC7689B}" dt="2022-11-07T11:44:26.328" v="7" actId="2711"/>
          <ac:spMkLst>
            <pc:docMk/>
            <pc:sldMk cId="602133394" sldId="266"/>
            <ac:spMk id="6" creationId="{1DBC8872-653B-4B2E-978F-FD604A46E95B}"/>
          </ac:spMkLst>
        </pc:spChg>
        <pc:spChg chg="mod">
          <ac:chgData name="Kalm.Nataly@outlook.com" userId="8058c9fafe5e015f" providerId="LiveId" clId="{536BE20E-7BBB-4C8E-88A8-5B96BBC7689B}" dt="2022-11-07T11:44:26.328" v="7" actId="2711"/>
          <ac:spMkLst>
            <pc:docMk/>
            <pc:sldMk cId="602133394" sldId="266"/>
            <ac:spMk id="7" creationId="{93A68066-831F-4531-B3A9-FA82D4F6C49F}"/>
          </ac:spMkLst>
        </pc:spChg>
        <pc:picChg chg="mod">
          <ac:chgData name="Kalm.Nataly@outlook.com" userId="8058c9fafe5e015f" providerId="LiveId" clId="{536BE20E-7BBB-4C8E-88A8-5B96BBC7689B}" dt="2022-11-07T11:44:26.328" v="7" actId="2711"/>
          <ac:picMkLst>
            <pc:docMk/>
            <pc:sldMk cId="602133394" sldId="266"/>
            <ac:picMk id="5" creationId="{4FF2298A-0BB5-4E24-A26B-6C89B1A41BE8}"/>
          </ac:picMkLst>
        </pc:picChg>
      </pc:sldChg>
      <pc:sldChg chg="modSp">
        <pc:chgData name="Kalm.Nataly@outlook.com" userId="8058c9fafe5e015f" providerId="LiveId" clId="{536BE20E-7BBB-4C8E-88A8-5B96BBC7689B}" dt="2022-11-07T11:44:12.469" v="5" actId="2711"/>
        <pc:sldMkLst>
          <pc:docMk/>
          <pc:sldMk cId="1299091238" sldId="268"/>
        </pc:sldMkLst>
        <pc:spChg chg="mod">
          <ac:chgData name="Kalm.Nataly@outlook.com" userId="8058c9fafe5e015f" providerId="LiveId" clId="{536BE20E-7BBB-4C8E-88A8-5B96BBC7689B}" dt="2022-11-07T11:44:12.469" v="5" actId="2711"/>
          <ac:spMkLst>
            <pc:docMk/>
            <pc:sldMk cId="1299091238" sldId="268"/>
            <ac:spMk id="2" creationId="{A44AF341-5336-4729-9355-71F3C0C5F3CC}"/>
          </ac:spMkLst>
        </pc:spChg>
        <pc:spChg chg="mod">
          <ac:chgData name="Kalm.Nataly@outlook.com" userId="8058c9fafe5e015f" providerId="LiveId" clId="{536BE20E-7BBB-4C8E-88A8-5B96BBC7689B}" dt="2022-11-07T11:44:12.469" v="5" actId="2711"/>
          <ac:spMkLst>
            <pc:docMk/>
            <pc:sldMk cId="1299091238" sldId="268"/>
            <ac:spMk id="3" creationId="{772E6E28-9088-4930-962E-FA9AC9B32898}"/>
          </ac:spMkLst>
        </pc:spChg>
        <pc:spChg chg="mod">
          <ac:chgData name="Kalm.Nataly@outlook.com" userId="8058c9fafe5e015f" providerId="LiveId" clId="{536BE20E-7BBB-4C8E-88A8-5B96BBC7689B}" dt="2022-11-07T11:44:12.469" v="5" actId="2711"/>
          <ac:spMkLst>
            <pc:docMk/>
            <pc:sldMk cId="1299091238" sldId="268"/>
            <ac:spMk id="4" creationId="{6E49BD8E-EEFD-4237-87A6-6294D6BC211B}"/>
          </ac:spMkLst>
        </pc:spChg>
        <pc:spChg chg="mod">
          <ac:chgData name="Kalm.Nataly@outlook.com" userId="8058c9fafe5e015f" providerId="LiveId" clId="{536BE20E-7BBB-4C8E-88A8-5B96BBC7689B}" dt="2022-11-07T11:44:12.469" v="5" actId="2711"/>
          <ac:spMkLst>
            <pc:docMk/>
            <pc:sldMk cId="1299091238" sldId="268"/>
            <ac:spMk id="5" creationId="{7704DF20-76CD-E5C1-C591-BD4D0AB47B33}"/>
          </ac:spMkLst>
        </pc:spChg>
      </pc:sldChg>
      <pc:sldChg chg="modSp mod">
        <pc:chgData name="Kalm.Nataly@outlook.com" userId="8058c9fafe5e015f" providerId="LiveId" clId="{536BE20E-7BBB-4C8E-88A8-5B96BBC7689B}" dt="2022-11-07T11:44:37.294" v="8" actId="2711"/>
        <pc:sldMkLst>
          <pc:docMk/>
          <pc:sldMk cId="1425900951" sldId="270"/>
        </pc:sldMkLst>
        <pc:spChg chg="mod">
          <ac:chgData name="Kalm.Nataly@outlook.com" userId="8058c9fafe5e015f" providerId="LiveId" clId="{536BE20E-7BBB-4C8E-88A8-5B96BBC7689B}" dt="2022-11-07T11:44:37.294" v="8" actId="2711"/>
          <ac:spMkLst>
            <pc:docMk/>
            <pc:sldMk cId="1425900951" sldId="270"/>
            <ac:spMk id="2" creationId="{E82C3C4F-D758-C9DA-E6F1-C043C6B384E4}"/>
          </ac:spMkLst>
        </pc:spChg>
        <pc:spChg chg="mod">
          <ac:chgData name="Kalm.Nataly@outlook.com" userId="8058c9fafe5e015f" providerId="LiveId" clId="{536BE20E-7BBB-4C8E-88A8-5B96BBC7689B}" dt="2022-11-07T11:44:37.294" v="8" actId="2711"/>
          <ac:spMkLst>
            <pc:docMk/>
            <pc:sldMk cId="1425900951" sldId="270"/>
            <ac:spMk id="3" creationId="{96C91E9E-91A7-743E-8606-8DFBE667D87C}"/>
          </ac:spMkLst>
        </pc:spChg>
        <pc:spChg chg="mod">
          <ac:chgData name="Kalm.Nataly@outlook.com" userId="8058c9fafe5e015f" providerId="LiveId" clId="{536BE20E-7BBB-4C8E-88A8-5B96BBC7689B}" dt="2022-11-07T11:44:37.294" v="8" actId="2711"/>
          <ac:spMkLst>
            <pc:docMk/>
            <pc:sldMk cId="1425900951" sldId="270"/>
            <ac:spMk id="4" creationId="{AFA38336-0F3E-3FBD-63F3-A6D8F0225C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32AB-4F31-4F21-8B71-47098848B7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0EE-B90F-4073-9B93-0AF1F1599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99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32AB-4F31-4F21-8B71-47098848B7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0EE-B90F-4073-9B93-0AF1F1599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3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32AB-4F31-4F21-8B71-47098848B7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0EE-B90F-4073-9B93-0AF1F1599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8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32AB-4F31-4F21-8B71-47098848B7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0EE-B90F-4073-9B93-0AF1F1599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1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32AB-4F31-4F21-8B71-47098848B7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0EE-B90F-4073-9B93-0AF1F1599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36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32AB-4F31-4F21-8B71-47098848B7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0EE-B90F-4073-9B93-0AF1F1599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32AB-4F31-4F21-8B71-47098848B7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0EE-B90F-4073-9B93-0AF1F159983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4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32AB-4F31-4F21-8B71-47098848B7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0EE-B90F-4073-9B93-0AF1F1599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3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32AB-4F31-4F21-8B71-47098848B7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0EE-B90F-4073-9B93-0AF1F1599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32AB-4F31-4F21-8B71-47098848B7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0EE-B90F-4073-9B93-0AF1F1599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3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BBF32AB-4F31-4F21-8B71-47098848B7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0EE-B90F-4073-9B93-0AF1F1599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69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BBF32AB-4F31-4F21-8B71-47098848B7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A30E0EE-B90F-4073-9B93-0AF1F1599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1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92D37-604E-4ABB-BE01-00697B5935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инфляция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CD4215B-C4B9-1279-5431-6E5F9F10EA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6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E43756-E9CE-4A0D-8A8F-633A52CE1B6A}"/>
              </a:ext>
            </a:extLst>
          </p:cNvPr>
          <p:cNvSpPr/>
          <p:nvPr/>
        </p:nvSpPr>
        <p:spPr>
          <a:xfrm>
            <a:off x="855406" y="147484"/>
            <a:ext cx="11046542" cy="12388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/>
              <a:t>Инфляция</a:t>
            </a:r>
            <a:r>
              <a:rPr lang="ru-RU" sz="2800" dirty="0"/>
              <a:t> — переполнение сферы обращения бумажными</a:t>
            </a:r>
          </a:p>
          <a:p>
            <a:r>
              <a:rPr lang="ru-RU" sz="2800" dirty="0"/>
              <a:t>деньгами из-за чрезмерного их выпуска.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AAC4CD-F0DD-749E-FA85-90F90D1A4E62}"/>
              </a:ext>
            </a:extLst>
          </p:cNvPr>
          <p:cNvSpPr/>
          <p:nvPr/>
        </p:nvSpPr>
        <p:spPr>
          <a:xfrm>
            <a:off x="855406" y="1548547"/>
            <a:ext cx="11046542" cy="929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/>
              <a:t>Инфляция</a:t>
            </a:r>
            <a:r>
              <a:rPr lang="ru-RU" sz="2800" dirty="0"/>
              <a:t> — это устойчивое повышение общего уровня цен на товары и услуги в экономике. </a:t>
            </a:r>
          </a:p>
        </p:txBody>
      </p:sp>
    </p:spTree>
    <p:extLst>
      <p:ext uri="{BB962C8B-B14F-4D97-AF65-F5344CB8AC3E}">
        <p14:creationId xmlns:p14="http://schemas.microsoft.com/office/powerpoint/2010/main" val="319242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A8E698-6371-418A-AB78-08609F3995CC}"/>
              </a:ext>
            </a:extLst>
          </p:cNvPr>
          <p:cNvSpPr/>
          <p:nvPr/>
        </p:nvSpPr>
        <p:spPr>
          <a:xfrm>
            <a:off x="884903" y="265471"/>
            <a:ext cx="11002297" cy="1253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современной экономики стало правилом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уровня цен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товары и услуги преимущественно в одном направлении – их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941FDB-1781-44F5-A2E6-F9BE9BF59C3D}"/>
              </a:ext>
            </a:extLst>
          </p:cNvPr>
          <p:cNvSpPr/>
          <p:nvPr/>
        </p:nvSpPr>
        <p:spPr>
          <a:xfrm>
            <a:off x="884903" y="1773494"/>
            <a:ext cx="4350774" cy="1157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недостаток конкуренции.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30BCE2-43A8-4EE7-AD4D-8FB0543793F2}"/>
              </a:ext>
            </a:extLst>
          </p:cNvPr>
          <p:cNvSpPr/>
          <p:nvPr/>
        </p:nvSpPr>
        <p:spPr>
          <a:xfrm>
            <a:off x="884903" y="3228762"/>
            <a:ext cx="4350774" cy="3311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Покупательская способность денег падает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Например, сегодня вы на 100 рублей можете купить 2 плитки шоколада, а через некоторое время только одну.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E0627B-26DB-4421-A48A-6829C8F28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674" y="1814052"/>
            <a:ext cx="6431526" cy="42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49B1B1-5320-4830-BDAB-B2DBF56A8712}"/>
              </a:ext>
            </a:extLst>
          </p:cNvPr>
          <p:cNvSpPr/>
          <p:nvPr/>
        </p:nvSpPr>
        <p:spPr>
          <a:xfrm>
            <a:off x="870155" y="206477"/>
            <a:ext cx="11046542" cy="929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допустимой массы денег в обращении приводит к их обесцениванию, то есть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56CDB3-43C0-44FB-A761-8AE8B77780D8}"/>
              </a:ext>
            </a:extLst>
          </p:cNvPr>
          <p:cNvSpPr/>
          <p:nvPr/>
        </p:nvSpPr>
        <p:spPr>
          <a:xfrm>
            <a:off x="870155" y="1302363"/>
            <a:ext cx="11046542" cy="929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устойчивое повышение общего уровня цен на товары и услуги в экономике.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88742B-4520-4DB6-A834-1655FE82F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948" y="2398250"/>
            <a:ext cx="6091749" cy="406116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16544E-64BA-4CB9-8634-F6FBEC331045}"/>
              </a:ext>
            </a:extLst>
          </p:cNvPr>
          <p:cNvSpPr/>
          <p:nvPr/>
        </p:nvSpPr>
        <p:spPr>
          <a:xfrm>
            <a:off x="870155" y="2398249"/>
            <a:ext cx="4821489" cy="15690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Обратный процесс — снижение общего уровня цен — называют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дефляцией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C452C6-1655-5BE6-0D38-1C2E3907B074}"/>
              </a:ext>
            </a:extLst>
          </p:cNvPr>
          <p:cNvSpPr/>
          <p:nvPr/>
        </p:nvSpPr>
        <p:spPr>
          <a:xfrm>
            <a:off x="870155" y="4114799"/>
            <a:ext cx="4821489" cy="2344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нормального функционирования экономики требуется наличие определённого количества денег для обращения.</a:t>
            </a:r>
          </a:p>
        </p:txBody>
      </p:sp>
    </p:spTree>
    <p:extLst>
      <p:ext uri="{BB962C8B-B14F-4D97-AF65-F5344CB8AC3E}">
        <p14:creationId xmlns:p14="http://schemas.microsoft.com/office/powerpoint/2010/main" val="17966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4AF341-5336-4729-9355-71F3C0C5F3CC}"/>
              </a:ext>
            </a:extLst>
          </p:cNvPr>
          <p:cNvSpPr/>
          <p:nvPr/>
        </p:nvSpPr>
        <p:spPr>
          <a:xfrm>
            <a:off x="870155" y="132735"/>
            <a:ext cx="4463845" cy="26694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уровень спроса на товары и услуги превышает возможности предложения по его удовлетворению, говорят об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инфляции спроса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2E6E28-9088-4930-962E-FA9AC9B32898}"/>
              </a:ext>
            </a:extLst>
          </p:cNvPr>
          <p:cNvSpPr/>
          <p:nvPr/>
        </p:nvSpPr>
        <p:spPr>
          <a:xfrm>
            <a:off x="870155" y="2979174"/>
            <a:ext cx="4586748" cy="28316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Инфляция может расти и тогда, когда дисбаланс возникает по причине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недостаточного предложения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из-за неурожая.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49BD8E-EEFD-4237-87A6-6294D6BC211B}"/>
              </a:ext>
            </a:extLst>
          </p:cNvPr>
          <p:cNvSpPr/>
          <p:nvPr/>
        </p:nvSpPr>
        <p:spPr>
          <a:xfrm>
            <a:off x="5615354" y="132735"/>
            <a:ext cx="6236299" cy="3020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Инфляция может быть вызвана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ростом издержек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производство продукции — из-за удорожания сырья, материалов, комплектующих, повышения расходов предприятий на заработную плату, налоги, процентные платежи и других затрат.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04DF20-76CD-E5C1-C591-BD4D0AB47B33}"/>
              </a:ext>
            </a:extLst>
          </p:cNvPr>
          <p:cNvSpPr/>
          <p:nvPr/>
        </p:nvSpPr>
        <p:spPr>
          <a:xfrm>
            <a:off x="5615355" y="3270738"/>
            <a:ext cx="6236298" cy="3352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инфляции измеряют с помощью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 стоимости жизни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отражает процент увеличения стоимости так называемой «потребительской корзины» — определённого набора товаров и услуг, необходимых для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</a:p>
        </p:txBody>
      </p:sp>
    </p:spTree>
    <p:extLst>
      <p:ext uri="{BB962C8B-B14F-4D97-AF65-F5344CB8AC3E}">
        <p14:creationId xmlns:p14="http://schemas.microsoft.com/office/powerpoint/2010/main" val="12990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836954-BA72-4B4C-B9C1-AF3C43C864B7}"/>
              </a:ext>
            </a:extLst>
          </p:cNvPr>
          <p:cNvSpPr/>
          <p:nvPr/>
        </p:nvSpPr>
        <p:spPr>
          <a:xfrm>
            <a:off x="914400" y="191730"/>
            <a:ext cx="10972800" cy="150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страдает от инфляции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уровень тех,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имеет фиксированные доходы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пенсионеров, студентов, инвалидов, работников бюджетных отраслей).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956CBE-DA3D-4E97-8094-100384C81E50}"/>
              </a:ext>
            </a:extLst>
          </p:cNvPr>
          <p:cNvSpPr/>
          <p:nvPr/>
        </p:nvSpPr>
        <p:spPr>
          <a:xfrm>
            <a:off x="914400" y="1917290"/>
            <a:ext cx="4232787" cy="2846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на товары и услуги растут регулярно, 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этих категорий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пересматриваются периодически,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отставая от темпов инфляции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EBC9C6-2FE0-41AE-BE98-1CD7259F0B72}"/>
              </a:ext>
            </a:extLst>
          </p:cNvPr>
          <p:cNvSpPr/>
          <p:nvPr/>
        </p:nvSpPr>
        <p:spPr>
          <a:xfrm>
            <a:off x="914400" y="4984953"/>
            <a:ext cx="4572000" cy="1681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откладывающие деньги, несут напрасные жертвы. Их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 обесцениваются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112AA6-9E07-431F-946A-43A2506F6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048" y="1917290"/>
            <a:ext cx="6133152" cy="40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9406F1-0CDA-4F60-B1E9-BE03BA68F588}"/>
              </a:ext>
            </a:extLst>
          </p:cNvPr>
          <p:cNvSpPr/>
          <p:nvPr/>
        </p:nvSpPr>
        <p:spPr>
          <a:xfrm>
            <a:off x="855406" y="176982"/>
            <a:ext cx="6975988" cy="9484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инфляции может быть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затрат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на производство.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A86DA8-188A-4A2F-A51F-FA282D7BDF7B}"/>
              </a:ext>
            </a:extLst>
          </p:cNvPr>
          <p:cNvSpPr/>
          <p:nvPr/>
        </p:nvSpPr>
        <p:spPr>
          <a:xfrm>
            <a:off x="855406" y="1292234"/>
            <a:ext cx="6975988" cy="9484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цен на товары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5% в год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явлением экономики.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BC78E9-AA2D-42B9-9A86-DA7FC2EEC0BC}"/>
              </a:ext>
            </a:extLst>
          </p:cNvPr>
          <p:cNvSpPr/>
          <p:nvPr/>
        </p:nvSpPr>
        <p:spPr>
          <a:xfrm>
            <a:off x="855406" y="2407487"/>
            <a:ext cx="6975988" cy="948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цен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на 10% в год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характеризуется как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умеренная инфляция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F2298A-0BB5-4E24-A26B-6C89B1A41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374" y="150939"/>
            <a:ext cx="4065639" cy="400465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BC8872-653B-4B2E-978F-FD604A46E95B}"/>
              </a:ext>
            </a:extLst>
          </p:cNvPr>
          <p:cNvSpPr/>
          <p:nvPr/>
        </p:nvSpPr>
        <p:spPr>
          <a:xfrm>
            <a:off x="855406" y="3522742"/>
            <a:ext cx="4114800" cy="24061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цен на </a:t>
            </a:r>
            <a:r>
              <a:rPr lang="ru-RU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100-150%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год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называется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галопирующей инфляцией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Цены растут быстрее, чем прибыль.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A68066-831F-4531-B3A9-FA82D4F6C49F}"/>
              </a:ext>
            </a:extLst>
          </p:cNvPr>
          <p:cNvSpPr/>
          <p:nvPr/>
        </p:nvSpPr>
        <p:spPr>
          <a:xfrm>
            <a:off x="5117690" y="4350774"/>
            <a:ext cx="6956323" cy="1578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страшная –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гиперинфляция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ней уровень цен растут более чем на </a:t>
            </a:r>
            <a:r>
              <a:rPr lang="ru-RU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50% в месяц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213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56A13B-C42A-4A11-9E31-AD622F683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250" y="890125"/>
            <a:ext cx="11088944" cy="461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7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2C3C4F-D758-C9DA-E6F1-C043C6B384E4}"/>
              </a:ext>
            </a:extLst>
          </p:cNvPr>
          <p:cNvSpPr/>
          <p:nvPr/>
        </p:nvSpPr>
        <p:spPr>
          <a:xfrm>
            <a:off x="855785" y="175846"/>
            <a:ext cx="11160369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инфляции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C91E9E-91A7-743E-8606-8DFBE667D87C}"/>
              </a:ext>
            </a:extLst>
          </p:cNvPr>
          <p:cNvSpPr/>
          <p:nvPr/>
        </p:nvSpPr>
        <p:spPr>
          <a:xfrm>
            <a:off x="855785" y="1289537"/>
            <a:ext cx="4489938" cy="23211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 нормальных экономических отношений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в панике избавляется от обесценивающихся денег.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A38336-0F3E-3FBD-63F3-A6D8F0225C65}"/>
              </a:ext>
            </a:extLst>
          </p:cNvPr>
          <p:cNvSpPr/>
          <p:nvPr/>
        </p:nvSpPr>
        <p:spPr>
          <a:xfrm>
            <a:off x="855785" y="4091467"/>
            <a:ext cx="4489938" cy="11840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Гиперинфляция приводит 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краху денежной системы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D6885D-3461-4F3C-DDAF-D42D6E886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262" y="1289537"/>
            <a:ext cx="6437892" cy="39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0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9E8CB-B34B-4F45-ABD1-C682367F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словарик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7AC85B-5AF1-4A57-B926-1D42D25D4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69844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244</TotalTime>
  <Words>385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Corbel</vt:lpstr>
      <vt:lpstr>Gill Sans MT</vt:lpstr>
      <vt:lpstr>Times New Roman</vt:lpstr>
      <vt:lpstr>Посылка</vt:lpstr>
      <vt:lpstr>инфляция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словарик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инфляция</dc:title>
  <dc:creator>Алла Ерофеева</dc:creator>
  <cp:lastModifiedBy>Kalm.Nataly@outlook.com</cp:lastModifiedBy>
  <cp:revision>30</cp:revision>
  <dcterms:created xsi:type="dcterms:W3CDTF">2021-07-16T09:56:13Z</dcterms:created>
  <dcterms:modified xsi:type="dcterms:W3CDTF">2022-11-07T11:44:39Z</dcterms:modified>
</cp:coreProperties>
</file>