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59" r:id="rId6"/>
    <p:sldId id="269" r:id="rId7"/>
    <p:sldId id="264" r:id="rId8"/>
    <p:sldId id="260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27334-404D-46EA-9D88-DB5A1DD90CB2}" v="9" dt="2022-11-07T11:34:37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m.Nataly@outlook.com" userId="8058c9fafe5e015f" providerId="LiveId" clId="{E9A27334-404D-46EA-9D88-DB5A1DD90CB2}"/>
    <pc:docChg chg="modSld">
      <pc:chgData name="Kalm.Nataly@outlook.com" userId="8058c9fafe5e015f" providerId="LiveId" clId="{E9A27334-404D-46EA-9D88-DB5A1DD90CB2}" dt="2022-11-07T11:34:44.395" v="10" actId="2711"/>
      <pc:docMkLst>
        <pc:docMk/>
      </pc:docMkLst>
      <pc:sldChg chg="modSp mod">
        <pc:chgData name="Kalm.Nataly@outlook.com" userId="8058c9fafe5e015f" providerId="LiveId" clId="{E9A27334-404D-46EA-9D88-DB5A1DD90CB2}" dt="2022-11-07T11:33:43.595" v="2"/>
        <pc:sldMkLst>
          <pc:docMk/>
          <pc:sldMk cId="3455619313" sldId="256"/>
        </pc:sldMkLst>
        <pc:spChg chg="mod">
          <ac:chgData name="Kalm.Nataly@outlook.com" userId="8058c9fafe5e015f" providerId="LiveId" clId="{E9A27334-404D-46EA-9D88-DB5A1DD90CB2}" dt="2022-11-07T11:33:43.595" v="2"/>
          <ac:spMkLst>
            <pc:docMk/>
            <pc:sldMk cId="3455619313" sldId="256"/>
            <ac:spMk id="2" creationId="{4108B5BB-550B-4E64-AB4A-6A3B51EFF5CE}"/>
          </ac:spMkLst>
        </pc:spChg>
        <pc:spChg chg="mod">
          <ac:chgData name="Kalm.Nataly@outlook.com" userId="8058c9fafe5e015f" providerId="LiveId" clId="{E9A27334-404D-46EA-9D88-DB5A1DD90CB2}" dt="2022-11-07T11:33:28.805" v="0"/>
          <ac:spMkLst>
            <pc:docMk/>
            <pc:sldMk cId="3455619313" sldId="256"/>
            <ac:spMk id="5" creationId="{66812662-A687-6D01-A34E-EAB4423D9810}"/>
          </ac:spMkLst>
        </pc:spChg>
      </pc:sldChg>
      <pc:sldChg chg="modSp">
        <pc:chgData name="Kalm.Nataly@outlook.com" userId="8058c9fafe5e015f" providerId="LiveId" clId="{E9A27334-404D-46EA-9D88-DB5A1DD90CB2}" dt="2022-11-07T11:34:15.695" v="6" actId="2711"/>
        <pc:sldMkLst>
          <pc:docMk/>
          <pc:sldMk cId="4081659902" sldId="259"/>
        </pc:sldMkLst>
        <pc:spChg chg="mod">
          <ac:chgData name="Kalm.Nataly@outlook.com" userId="8058c9fafe5e015f" providerId="LiveId" clId="{E9A27334-404D-46EA-9D88-DB5A1DD90CB2}" dt="2022-11-07T11:34:15.695" v="6" actId="2711"/>
          <ac:spMkLst>
            <pc:docMk/>
            <pc:sldMk cId="4081659902" sldId="259"/>
            <ac:spMk id="2" creationId="{60F6FDB0-90EC-49B4-800F-1E5875870E0F}"/>
          </ac:spMkLst>
        </pc:spChg>
        <pc:spChg chg="mod">
          <ac:chgData name="Kalm.Nataly@outlook.com" userId="8058c9fafe5e015f" providerId="LiveId" clId="{E9A27334-404D-46EA-9D88-DB5A1DD90CB2}" dt="2022-11-07T11:34:15.695" v="6" actId="2711"/>
          <ac:spMkLst>
            <pc:docMk/>
            <pc:sldMk cId="4081659902" sldId="259"/>
            <ac:spMk id="3" creationId="{AD4D693F-747B-4BFD-ACA4-B8D000C9EC68}"/>
          </ac:spMkLst>
        </pc:spChg>
        <pc:picChg chg="mod">
          <ac:chgData name="Kalm.Nataly@outlook.com" userId="8058c9fafe5e015f" providerId="LiveId" clId="{E9A27334-404D-46EA-9D88-DB5A1DD90CB2}" dt="2022-11-07T11:34:15.695" v="6" actId="2711"/>
          <ac:picMkLst>
            <pc:docMk/>
            <pc:sldMk cId="4081659902" sldId="259"/>
            <ac:picMk id="6" creationId="{D16322EB-DBBA-43C4-8083-578E31745AF8}"/>
          </ac:picMkLst>
        </pc:picChg>
      </pc:sldChg>
      <pc:sldChg chg="modSp">
        <pc:chgData name="Kalm.Nataly@outlook.com" userId="8058c9fafe5e015f" providerId="LiveId" clId="{E9A27334-404D-46EA-9D88-DB5A1DD90CB2}" dt="2022-11-07T11:34:37.645" v="9" actId="2711"/>
        <pc:sldMkLst>
          <pc:docMk/>
          <pc:sldMk cId="1064814355" sldId="260"/>
        </pc:sldMkLst>
        <pc:spChg chg="mod">
          <ac:chgData name="Kalm.Nataly@outlook.com" userId="8058c9fafe5e015f" providerId="LiveId" clId="{E9A27334-404D-46EA-9D88-DB5A1DD90CB2}" dt="2022-11-07T11:34:37.645" v="9" actId="2711"/>
          <ac:spMkLst>
            <pc:docMk/>
            <pc:sldMk cId="1064814355" sldId="260"/>
            <ac:spMk id="2" creationId="{226397D8-E450-4D21-B2E4-382DDFE5E3EA}"/>
          </ac:spMkLst>
        </pc:spChg>
        <pc:spChg chg="mod">
          <ac:chgData name="Kalm.Nataly@outlook.com" userId="8058c9fafe5e015f" providerId="LiveId" clId="{E9A27334-404D-46EA-9D88-DB5A1DD90CB2}" dt="2022-11-07T11:34:37.645" v="9" actId="2711"/>
          <ac:spMkLst>
            <pc:docMk/>
            <pc:sldMk cId="1064814355" sldId="260"/>
            <ac:spMk id="3" creationId="{C567AE81-5C68-4DC7-AAD4-4E7ED71BE329}"/>
          </ac:spMkLst>
        </pc:spChg>
        <pc:picChg chg="mod">
          <ac:chgData name="Kalm.Nataly@outlook.com" userId="8058c9fafe5e015f" providerId="LiveId" clId="{E9A27334-404D-46EA-9D88-DB5A1DD90CB2}" dt="2022-11-07T11:34:37.645" v="9" actId="2711"/>
          <ac:picMkLst>
            <pc:docMk/>
            <pc:sldMk cId="1064814355" sldId="260"/>
            <ac:picMk id="4" creationId="{6359A509-A10D-40C3-8FE9-8FA234CFBE83}"/>
          </ac:picMkLst>
        </pc:picChg>
      </pc:sldChg>
      <pc:sldChg chg="modSp">
        <pc:chgData name="Kalm.Nataly@outlook.com" userId="8058c9fafe5e015f" providerId="LiveId" clId="{E9A27334-404D-46EA-9D88-DB5A1DD90CB2}" dt="2022-11-07T11:33:55.945" v="3" actId="2711"/>
        <pc:sldMkLst>
          <pc:docMk/>
          <pc:sldMk cId="4106848858" sldId="261"/>
        </pc:sldMkLst>
        <pc:spChg chg="mod">
          <ac:chgData name="Kalm.Nataly@outlook.com" userId="8058c9fafe5e015f" providerId="LiveId" clId="{E9A27334-404D-46EA-9D88-DB5A1DD90CB2}" dt="2022-11-07T11:33:55.945" v="3" actId="2711"/>
          <ac:spMkLst>
            <pc:docMk/>
            <pc:sldMk cId="4106848858" sldId="261"/>
            <ac:spMk id="2" creationId="{F850C34B-B94F-49D2-B130-70F4CC24D62A}"/>
          </ac:spMkLst>
        </pc:spChg>
        <pc:spChg chg="mod">
          <ac:chgData name="Kalm.Nataly@outlook.com" userId="8058c9fafe5e015f" providerId="LiveId" clId="{E9A27334-404D-46EA-9D88-DB5A1DD90CB2}" dt="2022-11-07T11:33:55.945" v="3" actId="2711"/>
          <ac:spMkLst>
            <pc:docMk/>
            <pc:sldMk cId="4106848858" sldId="261"/>
            <ac:spMk id="3" creationId="{814CAE1F-830D-4772-B4F3-2B608EBA8DDC}"/>
          </ac:spMkLst>
        </pc:spChg>
        <pc:spChg chg="mod">
          <ac:chgData name="Kalm.Nataly@outlook.com" userId="8058c9fafe5e015f" providerId="LiveId" clId="{E9A27334-404D-46EA-9D88-DB5A1DD90CB2}" dt="2022-11-07T11:33:55.945" v="3" actId="2711"/>
          <ac:spMkLst>
            <pc:docMk/>
            <pc:sldMk cId="4106848858" sldId="261"/>
            <ac:spMk id="4" creationId="{D102BCDC-F166-4403-B7EE-F3FFB88E5684}"/>
          </ac:spMkLst>
        </pc:spChg>
        <pc:spChg chg="mod">
          <ac:chgData name="Kalm.Nataly@outlook.com" userId="8058c9fafe5e015f" providerId="LiveId" clId="{E9A27334-404D-46EA-9D88-DB5A1DD90CB2}" dt="2022-11-07T11:33:55.945" v="3" actId="2711"/>
          <ac:spMkLst>
            <pc:docMk/>
            <pc:sldMk cId="4106848858" sldId="261"/>
            <ac:spMk id="6" creationId="{3A2785DA-69D2-E352-049D-9477179D0E54}"/>
          </ac:spMkLst>
        </pc:spChg>
        <pc:picChg chg="mod">
          <ac:chgData name="Kalm.Nataly@outlook.com" userId="8058c9fafe5e015f" providerId="LiveId" clId="{E9A27334-404D-46EA-9D88-DB5A1DD90CB2}" dt="2022-11-07T11:33:55.945" v="3" actId="2711"/>
          <ac:picMkLst>
            <pc:docMk/>
            <pc:sldMk cId="4106848858" sldId="261"/>
            <ac:picMk id="5" creationId="{47029AFB-D50A-479B-9AA6-49B913FD773D}"/>
          </ac:picMkLst>
        </pc:picChg>
      </pc:sldChg>
      <pc:sldChg chg="modSp">
        <pc:chgData name="Kalm.Nataly@outlook.com" userId="8058c9fafe5e015f" providerId="LiveId" clId="{E9A27334-404D-46EA-9D88-DB5A1DD90CB2}" dt="2022-11-07T11:34:01.125" v="4" actId="2711"/>
        <pc:sldMkLst>
          <pc:docMk/>
          <pc:sldMk cId="563428519" sldId="262"/>
        </pc:sldMkLst>
        <pc:spChg chg="mod">
          <ac:chgData name="Kalm.Nataly@outlook.com" userId="8058c9fafe5e015f" providerId="LiveId" clId="{E9A27334-404D-46EA-9D88-DB5A1DD90CB2}" dt="2022-11-07T11:34:01.125" v="4" actId="2711"/>
          <ac:spMkLst>
            <pc:docMk/>
            <pc:sldMk cId="563428519" sldId="262"/>
            <ac:spMk id="2" creationId="{A781E6FE-33B9-4F0D-BFD9-AD6976CCACC3}"/>
          </ac:spMkLst>
        </pc:spChg>
        <pc:spChg chg="mod">
          <ac:chgData name="Kalm.Nataly@outlook.com" userId="8058c9fafe5e015f" providerId="LiveId" clId="{E9A27334-404D-46EA-9D88-DB5A1DD90CB2}" dt="2022-11-07T11:34:01.125" v="4" actId="2711"/>
          <ac:spMkLst>
            <pc:docMk/>
            <pc:sldMk cId="563428519" sldId="262"/>
            <ac:spMk id="3" creationId="{E15DF521-4A3A-46F5-9959-E116BE582BE1}"/>
          </ac:spMkLst>
        </pc:spChg>
        <pc:spChg chg="mod">
          <ac:chgData name="Kalm.Nataly@outlook.com" userId="8058c9fafe5e015f" providerId="LiveId" clId="{E9A27334-404D-46EA-9D88-DB5A1DD90CB2}" dt="2022-11-07T11:34:01.125" v="4" actId="2711"/>
          <ac:spMkLst>
            <pc:docMk/>
            <pc:sldMk cId="563428519" sldId="262"/>
            <ac:spMk id="4" creationId="{F96CD28D-6383-4F62-A998-D9236FC6C27D}"/>
          </ac:spMkLst>
        </pc:spChg>
        <pc:picChg chg="mod">
          <ac:chgData name="Kalm.Nataly@outlook.com" userId="8058c9fafe5e015f" providerId="LiveId" clId="{E9A27334-404D-46EA-9D88-DB5A1DD90CB2}" dt="2022-11-07T11:34:01.125" v="4" actId="2711"/>
          <ac:picMkLst>
            <pc:docMk/>
            <pc:sldMk cId="563428519" sldId="262"/>
            <ac:picMk id="5" creationId="{5E0C4FD0-EE91-4318-9E93-41D41DF7D9A5}"/>
          </ac:picMkLst>
        </pc:picChg>
      </pc:sldChg>
      <pc:sldChg chg="modSp">
        <pc:chgData name="Kalm.Nataly@outlook.com" userId="8058c9fafe5e015f" providerId="LiveId" clId="{E9A27334-404D-46EA-9D88-DB5A1DD90CB2}" dt="2022-11-07T11:34:06.425" v="5" actId="2711"/>
        <pc:sldMkLst>
          <pc:docMk/>
          <pc:sldMk cId="835465692" sldId="263"/>
        </pc:sldMkLst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2" creationId="{82C6E4DA-5098-43C8-BB56-14D89054C81D}"/>
          </ac:spMkLst>
        </pc:spChg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3" creationId="{EA4FF648-DAEF-4F3D-B873-285935FA52C8}"/>
          </ac:spMkLst>
        </pc:spChg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4" creationId="{BB9610C0-C89B-46C1-A4C7-22AA9A906126}"/>
          </ac:spMkLst>
        </pc:spChg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5" creationId="{3A0ABA18-CEC7-41E1-887F-3CB36D07C26F}"/>
          </ac:spMkLst>
        </pc:spChg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6" creationId="{BAC5EB5D-609F-4378-AF7E-01E38FD9DB88}"/>
          </ac:spMkLst>
        </pc:spChg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7" creationId="{F447E185-9973-4F63-954A-64C6D0487923}"/>
          </ac:spMkLst>
        </pc:spChg>
        <pc:spChg chg="mod">
          <ac:chgData name="Kalm.Nataly@outlook.com" userId="8058c9fafe5e015f" providerId="LiveId" clId="{E9A27334-404D-46EA-9D88-DB5A1DD90CB2}" dt="2022-11-07T11:34:06.425" v="5" actId="2711"/>
          <ac:spMkLst>
            <pc:docMk/>
            <pc:sldMk cId="835465692" sldId="263"/>
            <ac:spMk id="8" creationId="{3F8BA7FB-1818-44DA-833F-6DD432248588}"/>
          </ac:spMkLst>
        </pc:spChg>
      </pc:sldChg>
      <pc:sldChg chg="modSp">
        <pc:chgData name="Kalm.Nataly@outlook.com" userId="8058c9fafe5e015f" providerId="LiveId" clId="{E9A27334-404D-46EA-9D88-DB5A1DD90CB2}" dt="2022-11-07T11:34:33.200" v="8" actId="2711"/>
        <pc:sldMkLst>
          <pc:docMk/>
          <pc:sldMk cId="2822021451" sldId="264"/>
        </pc:sldMkLst>
        <pc:spChg chg="mod">
          <ac:chgData name="Kalm.Nataly@outlook.com" userId="8058c9fafe5e015f" providerId="LiveId" clId="{E9A27334-404D-46EA-9D88-DB5A1DD90CB2}" dt="2022-11-07T11:34:33.200" v="8" actId="2711"/>
          <ac:spMkLst>
            <pc:docMk/>
            <pc:sldMk cId="2822021451" sldId="264"/>
            <ac:spMk id="2" creationId="{BC6E20BE-C706-41D5-9ED1-CEB880484555}"/>
          </ac:spMkLst>
        </pc:spChg>
        <pc:spChg chg="mod">
          <ac:chgData name="Kalm.Nataly@outlook.com" userId="8058c9fafe5e015f" providerId="LiveId" clId="{E9A27334-404D-46EA-9D88-DB5A1DD90CB2}" dt="2022-11-07T11:34:33.200" v="8" actId="2711"/>
          <ac:spMkLst>
            <pc:docMk/>
            <pc:sldMk cId="2822021451" sldId="264"/>
            <ac:spMk id="3" creationId="{BFFD5A16-7647-448E-B142-00A5CBC9B2FC}"/>
          </ac:spMkLst>
        </pc:spChg>
        <pc:spChg chg="mod">
          <ac:chgData name="Kalm.Nataly@outlook.com" userId="8058c9fafe5e015f" providerId="LiveId" clId="{E9A27334-404D-46EA-9D88-DB5A1DD90CB2}" dt="2022-11-07T11:34:33.200" v="8" actId="2711"/>
          <ac:spMkLst>
            <pc:docMk/>
            <pc:sldMk cId="2822021451" sldId="264"/>
            <ac:spMk id="5" creationId="{C56FE0C0-64D1-B795-6203-4BD0F3A43579}"/>
          </ac:spMkLst>
        </pc:spChg>
        <pc:picChg chg="mod">
          <ac:chgData name="Kalm.Nataly@outlook.com" userId="8058c9fafe5e015f" providerId="LiveId" clId="{E9A27334-404D-46EA-9D88-DB5A1DD90CB2}" dt="2022-11-07T11:34:33.200" v="8" actId="2711"/>
          <ac:picMkLst>
            <pc:docMk/>
            <pc:sldMk cId="2822021451" sldId="264"/>
            <ac:picMk id="4" creationId="{FD2E1D4A-838F-4995-8CD9-E488FEA25284}"/>
          </ac:picMkLst>
        </pc:picChg>
      </pc:sldChg>
      <pc:sldChg chg="modSp mod">
        <pc:chgData name="Kalm.Nataly@outlook.com" userId="8058c9fafe5e015f" providerId="LiveId" clId="{E9A27334-404D-46EA-9D88-DB5A1DD90CB2}" dt="2022-11-07T11:34:44.395" v="10" actId="2711"/>
        <pc:sldMkLst>
          <pc:docMk/>
          <pc:sldMk cId="3378961273" sldId="266"/>
        </pc:sldMkLst>
        <pc:spChg chg="mod">
          <ac:chgData name="Kalm.Nataly@outlook.com" userId="8058c9fafe5e015f" providerId="LiveId" clId="{E9A27334-404D-46EA-9D88-DB5A1DD90CB2}" dt="2022-11-07T11:34:44.395" v="10" actId="2711"/>
          <ac:spMkLst>
            <pc:docMk/>
            <pc:sldMk cId="3378961273" sldId="266"/>
            <ac:spMk id="2" creationId="{F36A066A-76E9-4213-A0FB-E951D7FEF823}"/>
          </ac:spMkLst>
        </pc:spChg>
        <pc:spChg chg="mod">
          <ac:chgData name="Kalm.Nataly@outlook.com" userId="8058c9fafe5e015f" providerId="LiveId" clId="{E9A27334-404D-46EA-9D88-DB5A1DD90CB2}" dt="2022-11-07T11:34:44.395" v="10" actId="2711"/>
          <ac:spMkLst>
            <pc:docMk/>
            <pc:sldMk cId="3378961273" sldId="266"/>
            <ac:spMk id="4" creationId="{9693999D-C143-4812-BD2A-F3DE9B9D4BD2}"/>
          </ac:spMkLst>
        </pc:spChg>
      </pc:sldChg>
      <pc:sldChg chg="modSp">
        <pc:chgData name="Kalm.Nataly@outlook.com" userId="8058c9fafe5e015f" providerId="LiveId" clId="{E9A27334-404D-46EA-9D88-DB5A1DD90CB2}" dt="2022-11-07T11:33:28.805" v="0"/>
        <pc:sldMkLst>
          <pc:docMk/>
          <pc:sldMk cId="896141099" sldId="267"/>
        </pc:sldMkLst>
        <pc:spChg chg="mod">
          <ac:chgData name="Kalm.Nataly@outlook.com" userId="8058c9fafe5e015f" providerId="LiveId" clId="{E9A27334-404D-46EA-9D88-DB5A1DD90CB2}" dt="2022-11-07T11:33:28.805" v="0"/>
          <ac:spMkLst>
            <pc:docMk/>
            <pc:sldMk cId="896141099" sldId="267"/>
            <ac:spMk id="2" creationId="{33D74296-1B9B-A9BF-A47E-12CB17769EE4}"/>
          </ac:spMkLst>
        </pc:spChg>
        <pc:spChg chg="mod">
          <ac:chgData name="Kalm.Nataly@outlook.com" userId="8058c9fafe5e015f" providerId="LiveId" clId="{E9A27334-404D-46EA-9D88-DB5A1DD90CB2}" dt="2022-11-07T11:33:28.805" v="0"/>
          <ac:spMkLst>
            <pc:docMk/>
            <pc:sldMk cId="896141099" sldId="267"/>
            <ac:spMk id="3" creationId="{1218CB39-4E61-6309-90D3-55B867962E7E}"/>
          </ac:spMkLst>
        </pc:spChg>
      </pc:sldChg>
      <pc:sldChg chg="modSp">
        <pc:chgData name="Kalm.Nataly@outlook.com" userId="8058c9fafe5e015f" providerId="LiveId" clId="{E9A27334-404D-46EA-9D88-DB5A1DD90CB2}" dt="2022-11-07T11:34:26.875" v="7" actId="2711"/>
        <pc:sldMkLst>
          <pc:docMk/>
          <pc:sldMk cId="2668029752" sldId="269"/>
        </pc:sldMkLst>
        <pc:spChg chg="mod">
          <ac:chgData name="Kalm.Nataly@outlook.com" userId="8058c9fafe5e015f" providerId="LiveId" clId="{E9A27334-404D-46EA-9D88-DB5A1DD90CB2}" dt="2022-11-07T11:34:26.875" v="7" actId="2711"/>
          <ac:spMkLst>
            <pc:docMk/>
            <pc:sldMk cId="2668029752" sldId="269"/>
            <ac:spMk id="2" creationId="{0F2F285E-D4BB-D701-AD7C-9A17304EFF19}"/>
          </ac:spMkLst>
        </pc:spChg>
        <pc:spChg chg="mod">
          <ac:chgData name="Kalm.Nataly@outlook.com" userId="8058c9fafe5e015f" providerId="LiveId" clId="{E9A27334-404D-46EA-9D88-DB5A1DD90CB2}" dt="2022-11-07T11:34:26.875" v="7" actId="2711"/>
          <ac:spMkLst>
            <pc:docMk/>
            <pc:sldMk cId="2668029752" sldId="269"/>
            <ac:spMk id="3" creationId="{5EC1DE8A-4FD5-34CA-F6CB-C58504D40BF2}"/>
          </ac:spMkLst>
        </pc:spChg>
        <pc:spChg chg="mod">
          <ac:chgData name="Kalm.Nataly@outlook.com" userId="8058c9fafe5e015f" providerId="LiveId" clId="{E9A27334-404D-46EA-9D88-DB5A1DD90CB2}" dt="2022-11-07T11:34:26.875" v="7" actId="2711"/>
          <ac:spMkLst>
            <pc:docMk/>
            <pc:sldMk cId="2668029752" sldId="269"/>
            <ac:spMk id="4" creationId="{BB5E16A5-BB2C-689B-8623-959E23F1B4F1}"/>
          </ac:spMkLst>
        </pc:spChg>
        <pc:spChg chg="mod">
          <ac:chgData name="Kalm.Nataly@outlook.com" userId="8058c9fafe5e015f" providerId="LiveId" clId="{E9A27334-404D-46EA-9D88-DB5A1DD90CB2}" dt="2022-11-07T11:34:26.875" v="7" actId="2711"/>
          <ac:spMkLst>
            <pc:docMk/>
            <pc:sldMk cId="2668029752" sldId="269"/>
            <ac:spMk id="5" creationId="{DC138777-D3C9-8C3C-0A60-9FFABA3C0353}"/>
          </ac:spMkLst>
        </pc:spChg>
        <pc:spChg chg="mod">
          <ac:chgData name="Kalm.Nataly@outlook.com" userId="8058c9fafe5e015f" providerId="LiveId" clId="{E9A27334-404D-46EA-9D88-DB5A1DD90CB2}" dt="2022-11-07T11:34:26.875" v="7" actId="2711"/>
          <ac:spMkLst>
            <pc:docMk/>
            <pc:sldMk cId="2668029752" sldId="269"/>
            <ac:spMk id="6" creationId="{6F4BFF6F-1637-E658-5BF5-DBF22291B40F}"/>
          </ac:spMkLst>
        </pc:spChg>
        <pc:picChg chg="mod">
          <ac:chgData name="Kalm.Nataly@outlook.com" userId="8058c9fafe5e015f" providerId="LiveId" clId="{E9A27334-404D-46EA-9D88-DB5A1DD90CB2}" dt="2022-11-07T11:34:26.875" v="7" actId="2711"/>
          <ac:picMkLst>
            <pc:docMk/>
            <pc:sldMk cId="2668029752" sldId="269"/>
            <ac:picMk id="1026" creationId="{8EFE5A45-2851-ED4F-A318-F4E411EBA7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9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6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8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7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51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7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5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8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6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6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5C2EF66-0EAA-4FA2-B4FF-A5B1DDBAF15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D36AAEB-7B6E-46D6-B4CA-B2008DA13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B5BB-550B-4E64-AB4A-6A3B51EFF5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6812662-A687-6D01-A34E-EAB4423D9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1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74296-1B9B-A9BF-A47E-12CB1776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18CB39-4E61-6309-90D3-55B867962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4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98EADA-595E-776C-35DB-9DAF1953E97F}"/>
              </a:ext>
            </a:extLst>
          </p:cNvPr>
          <p:cNvSpPr/>
          <p:nvPr/>
        </p:nvSpPr>
        <p:spPr>
          <a:xfrm>
            <a:off x="867508" y="187569"/>
            <a:ext cx="11113477" cy="1699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/>
              <a:t>Ценная бумага </a:t>
            </a:r>
            <a:r>
              <a:rPr lang="ru-RU" sz="2800" dirty="0"/>
              <a:t>— документ, удостоверяющий, с соблюдением </a:t>
            </a:r>
          </a:p>
          <a:p>
            <a:r>
              <a:rPr lang="ru-RU" sz="2800" dirty="0"/>
              <a:t>установленной формы и обязательных реквизитов, имущественные </a:t>
            </a:r>
          </a:p>
          <a:p>
            <a:r>
              <a:rPr lang="ru-RU" sz="2800" dirty="0"/>
              <a:t>права, осуществление или передача которых возможны только при </a:t>
            </a:r>
          </a:p>
          <a:p>
            <a:r>
              <a:rPr lang="ru-RU" sz="2800" dirty="0"/>
              <a:t>его предъявлении.</a:t>
            </a:r>
          </a:p>
        </p:txBody>
      </p:sp>
    </p:spTree>
    <p:extLst>
      <p:ext uri="{BB962C8B-B14F-4D97-AF65-F5344CB8AC3E}">
        <p14:creationId xmlns:p14="http://schemas.microsoft.com/office/powerpoint/2010/main" val="265867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50C34B-B94F-49D2-B130-70F4CC24D62A}"/>
              </a:ext>
            </a:extLst>
          </p:cNvPr>
          <p:cNvSpPr/>
          <p:nvPr/>
        </p:nvSpPr>
        <p:spPr>
          <a:xfrm>
            <a:off x="870155" y="132735"/>
            <a:ext cx="11061290" cy="5899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Ценная бумага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4CAE1F-830D-4772-B4F3-2B608EBA8DDC}"/>
              </a:ext>
            </a:extLst>
          </p:cNvPr>
          <p:cNvSpPr/>
          <p:nvPr/>
        </p:nvSpPr>
        <p:spPr>
          <a:xfrm>
            <a:off x="870155" y="958644"/>
            <a:ext cx="4336026" cy="2610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Ценная бумага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подтверждающий имущественные права на какую-либо долю капитала.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02BCDC-F166-4403-B7EE-F3FFB88E5684}"/>
              </a:ext>
            </a:extLst>
          </p:cNvPr>
          <p:cNvSpPr/>
          <p:nvPr/>
        </p:nvSpPr>
        <p:spPr>
          <a:xfrm>
            <a:off x="870154" y="3775587"/>
            <a:ext cx="11061290" cy="1359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– особая форма капитала, они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 сами по себе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т.к. могут передаваться или продаваться как товар и приносить прибыль владельцу.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029AFB-D50A-479B-9AA6-49B913FD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89" y="929149"/>
            <a:ext cx="6591056" cy="249985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2785DA-69D2-E352-049D-9477179D0E54}"/>
              </a:ext>
            </a:extLst>
          </p:cNvPr>
          <p:cNvSpPr/>
          <p:nvPr/>
        </p:nvSpPr>
        <p:spPr>
          <a:xfrm>
            <a:off x="870154" y="5287109"/>
            <a:ext cx="11061290" cy="1194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 определяет, 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передачей ценной бумаги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указанные ею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переходят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совокупности.</a:t>
            </a:r>
          </a:p>
        </p:txBody>
      </p:sp>
    </p:spTree>
    <p:extLst>
      <p:ext uri="{BB962C8B-B14F-4D97-AF65-F5344CB8AC3E}">
        <p14:creationId xmlns:p14="http://schemas.microsoft.com/office/powerpoint/2010/main" val="41068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81E6FE-33B9-4F0D-BFD9-AD6976CCACC3}"/>
              </a:ext>
            </a:extLst>
          </p:cNvPr>
          <p:cNvSpPr/>
          <p:nvPr/>
        </p:nvSpPr>
        <p:spPr>
          <a:xfrm>
            <a:off x="870155" y="191729"/>
            <a:ext cx="4291780" cy="2551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Ценная бумага удостоверяет право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части прибыли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5DF521-4A3A-46F5-9959-E116BE582BE1}"/>
              </a:ext>
            </a:extLst>
          </p:cNvPr>
          <p:cNvSpPr/>
          <p:nvPr/>
        </p:nvSpPr>
        <p:spPr>
          <a:xfrm>
            <a:off x="870155" y="2905432"/>
            <a:ext cx="4291780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Предъявив ценную бумагу, вы можете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дивиденды (проценты)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проголосовать на собрании.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6CD28D-6383-4F62-A998-D9236FC6C27D}"/>
              </a:ext>
            </a:extLst>
          </p:cNvPr>
          <p:cNvSpPr/>
          <p:nvPr/>
        </p:nvSpPr>
        <p:spPr>
          <a:xfrm>
            <a:off x="5324168" y="191729"/>
            <a:ext cx="6666271" cy="1460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Ценная бумага сделана по форме, закреплена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подтверждена уполномоченным лицом.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0C4FD0-EE91-4318-9E93-41D41DF7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154" y="1813283"/>
            <a:ext cx="6654285" cy="41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6E4DA-5098-43C8-BB56-14D89054C81D}"/>
              </a:ext>
            </a:extLst>
          </p:cNvPr>
          <p:cNvSpPr/>
          <p:nvPr/>
        </p:nvSpPr>
        <p:spPr>
          <a:xfrm>
            <a:off x="870155" y="176981"/>
            <a:ext cx="11120284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ценных бумаг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4FF648-DAEF-4F3D-B873-285935FA52C8}"/>
              </a:ext>
            </a:extLst>
          </p:cNvPr>
          <p:cNvSpPr/>
          <p:nvPr/>
        </p:nvSpPr>
        <p:spPr>
          <a:xfrm>
            <a:off x="870155" y="811162"/>
            <a:ext cx="4793226" cy="21975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Долевые ценные бумаги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те бумаги, которые удостоверяют право на долю чего-либо, например, компании.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9610C0-C89B-46C1-A4C7-22AA9A906126}"/>
              </a:ext>
            </a:extLst>
          </p:cNvPr>
          <p:cNvSpPr/>
          <p:nvPr/>
        </p:nvSpPr>
        <p:spPr>
          <a:xfrm>
            <a:off x="6253316" y="811163"/>
            <a:ext cx="5737123" cy="1814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Долговые ценные бумаги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подтверждают право владельца на возмещение долга в определенный срок и выплату процентов по нему.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0ABA18-CEC7-41E1-887F-3CB36D07C26F}"/>
              </a:ext>
            </a:extLst>
          </p:cNvPr>
          <p:cNvSpPr/>
          <p:nvPr/>
        </p:nvSpPr>
        <p:spPr>
          <a:xfrm>
            <a:off x="870155" y="3185652"/>
            <a:ext cx="4793226" cy="1814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голоса в управлении компании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право это соответствует величине доли.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C5EB5D-609F-4378-AF7E-01E38FD9DB88}"/>
              </a:ext>
            </a:extLst>
          </p:cNvPr>
          <p:cNvSpPr/>
          <p:nvPr/>
        </p:nvSpPr>
        <p:spPr>
          <a:xfrm>
            <a:off x="870155" y="5250425"/>
            <a:ext cx="4793226" cy="1430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долевым бумагам относятся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обычные или привилегированные.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7E185-9973-4F63-954A-64C6D0487923}"/>
              </a:ext>
            </a:extLst>
          </p:cNvPr>
          <p:cNvSpPr/>
          <p:nvPr/>
        </p:nvSpPr>
        <p:spPr>
          <a:xfrm>
            <a:off x="6253314" y="2816940"/>
            <a:ext cx="5737123" cy="2743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покупая долговую ценную бумагу владелец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компании свои средства в долг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компания в свою очередь обязуется вернуть эти деньги и регулярно выплачивать проценты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8BA7FB-1818-44DA-833F-6DD432248588}"/>
              </a:ext>
            </a:extLst>
          </p:cNvPr>
          <p:cNvSpPr/>
          <p:nvPr/>
        </p:nvSpPr>
        <p:spPr>
          <a:xfrm>
            <a:off x="6253314" y="5737123"/>
            <a:ext cx="5737123" cy="766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Облигации </a:t>
            </a:r>
          </a:p>
        </p:txBody>
      </p:sp>
    </p:spTree>
    <p:extLst>
      <p:ext uri="{BB962C8B-B14F-4D97-AF65-F5344CB8AC3E}">
        <p14:creationId xmlns:p14="http://schemas.microsoft.com/office/powerpoint/2010/main" val="8354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F6FDB0-90EC-49B4-800F-1E5875870E0F}"/>
              </a:ext>
            </a:extLst>
          </p:cNvPr>
          <p:cNvSpPr/>
          <p:nvPr/>
        </p:nvSpPr>
        <p:spPr>
          <a:xfrm>
            <a:off x="840658" y="132736"/>
            <a:ext cx="11149781" cy="5014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4D693F-747B-4BFD-ACA4-B8D000C9EC68}"/>
              </a:ext>
            </a:extLst>
          </p:cNvPr>
          <p:cNvSpPr/>
          <p:nvPr/>
        </p:nvSpPr>
        <p:spPr>
          <a:xfrm>
            <a:off x="840657" y="870154"/>
            <a:ext cx="11149781" cy="1622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ценная бумага, подтверждающая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ее владельца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определенную часть имущества и прибыли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виде дивидендов.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6322EB-DBBA-43C4-8083-578E3174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657" y="2728449"/>
            <a:ext cx="11149781" cy="35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2F285E-D4BB-D701-AD7C-9A17304EFF19}"/>
              </a:ext>
            </a:extLst>
          </p:cNvPr>
          <p:cNvSpPr/>
          <p:nvPr/>
        </p:nvSpPr>
        <p:spPr>
          <a:xfrm>
            <a:off x="832338" y="175846"/>
            <a:ext cx="11172093" cy="445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ценных бумаг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C1DE8A-4FD5-34CA-F6CB-C58504D40BF2}"/>
              </a:ext>
            </a:extLst>
          </p:cNvPr>
          <p:cNvSpPr/>
          <p:nvPr/>
        </p:nvSpPr>
        <p:spPr>
          <a:xfrm>
            <a:off x="832338" y="762000"/>
            <a:ext cx="4267200" cy="79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/ бессрочные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5E16A5-BB2C-689B-8623-959E23F1B4F1}"/>
              </a:ext>
            </a:extLst>
          </p:cNvPr>
          <p:cNvSpPr/>
          <p:nvPr/>
        </p:nvSpPr>
        <p:spPr>
          <a:xfrm>
            <a:off x="832338" y="1695156"/>
            <a:ext cx="4267200" cy="974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Документарные / бездокументарные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138777-D3C9-8C3C-0A60-9FFABA3C0353}"/>
              </a:ext>
            </a:extLst>
          </p:cNvPr>
          <p:cNvSpPr/>
          <p:nvPr/>
        </p:nvSpPr>
        <p:spPr>
          <a:xfrm>
            <a:off x="832338" y="2878246"/>
            <a:ext cx="4267200" cy="1858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/ на предъявителя (владелец – тот, кто непосредственно имеет бумагу)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4BFF6F-1637-E658-5BF5-DBF22291B40F}"/>
              </a:ext>
            </a:extLst>
          </p:cNvPr>
          <p:cNvSpPr/>
          <p:nvPr/>
        </p:nvSpPr>
        <p:spPr>
          <a:xfrm>
            <a:off x="832338" y="4944790"/>
            <a:ext cx="4267200" cy="928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/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неинвестиционные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E5A45-2851-ED4F-A318-F4E411EB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31" y="762000"/>
            <a:ext cx="6887969" cy="48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2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6E20BE-C706-41D5-9ED1-CEB880484555}"/>
              </a:ext>
            </a:extLst>
          </p:cNvPr>
          <p:cNvSpPr/>
          <p:nvPr/>
        </p:nvSpPr>
        <p:spPr>
          <a:xfrm>
            <a:off x="870155" y="206477"/>
            <a:ext cx="11105535" cy="560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Эмитирование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ценных бумаг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FD5A16-7647-448E-B142-00A5CBC9B2FC}"/>
              </a:ext>
            </a:extLst>
          </p:cNvPr>
          <p:cNvSpPr/>
          <p:nvPr/>
        </p:nvSpPr>
        <p:spPr>
          <a:xfrm>
            <a:off x="870155" y="1032387"/>
            <a:ext cx="6017342" cy="2396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 не возникают из воздуха, компании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их выпустить и зарегистрировать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Процедура это называется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эмитированием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2E1D4A-838F-4995-8CD9-E488FEA2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989" y="1032387"/>
            <a:ext cx="4890701" cy="57100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6FE0C0-64D1-B795-6203-4BD0F3A43579}"/>
              </a:ext>
            </a:extLst>
          </p:cNvPr>
          <p:cNvSpPr/>
          <p:nvPr/>
        </p:nvSpPr>
        <p:spPr>
          <a:xfrm>
            <a:off x="870155" y="3610708"/>
            <a:ext cx="6017342" cy="1441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ценной бумаги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государство, органы власти, юридические и физические лица.</a:t>
            </a:r>
          </a:p>
        </p:txBody>
      </p:sp>
    </p:spTree>
    <p:extLst>
      <p:ext uri="{BB962C8B-B14F-4D97-AF65-F5344CB8AC3E}">
        <p14:creationId xmlns:p14="http://schemas.microsoft.com/office/powerpoint/2010/main" val="28220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6397D8-E450-4D21-B2E4-382DDFE5E3EA}"/>
              </a:ext>
            </a:extLst>
          </p:cNvPr>
          <p:cNvSpPr/>
          <p:nvPr/>
        </p:nvSpPr>
        <p:spPr>
          <a:xfrm>
            <a:off x="855407" y="147485"/>
            <a:ext cx="3480620" cy="277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Дивиденды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часть прибыли организации, которую оно распределяет между обладателями акций.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67AE81-5C68-4DC7-AAD4-4E7ED71BE329}"/>
              </a:ext>
            </a:extLst>
          </p:cNvPr>
          <p:cNvSpPr/>
          <p:nvPr/>
        </p:nvSpPr>
        <p:spPr>
          <a:xfrm>
            <a:off x="855406" y="3333133"/>
            <a:ext cx="3480620" cy="3156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проблем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 деньги получат только владельцы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привилегированных акций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9A509-A10D-40C3-8FE9-8FA234CF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89" y="663676"/>
            <a:ext cx="7694811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6A066A-76E9-4213-A0FB-E951D7FEF823}"/>
              </a:ext>
            </a:extLst>
          </p:cNvPr>
          <p:cNvSpPr/>
          <p:nvPr/>
        </p:nvSpPr>
        <p:spPr>
          <a:xfrm>
            <a:off x="855406" y="162232"/>
            <a:ext cx="11194026" cy="545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ценные бумаги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93999D-C143-4812-BD2A-F3DE9B9D4BD2}"/>
              </a:ext>
            </a:extLst>
          </p:cNvPr>
          <p:cNvSpPr/>
          <p:nvPr/>
        </p:nvSpPr>
        <p:spPr>
          <a:xfrm>
            <a:off x="855406" y="899652"/>
            <a:ext cx="3819833" cy="579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векселя;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приватизационные бумаги;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коносаменты;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сберегательные книжки;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закладные;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паи;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депозитные сертификаты;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Опционы.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9A245-6915-44C9-BB9E-C07C57D07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722" y="899652"/>
            <a:ext cx="7226709" cy="58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61273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222</TotalTime>
  <Words>360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Times New Roman</vt:lpstr>
      <vt:lpstr>Wingdings</vt:lpstr>
      <vt:lpstr>Посылка</vt:lpstr>
      <vt:lpstr>Ценные бумаги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Ценные бумаги</dc:title>
  <dc:creator>Алла Ерофеева</dc:creator>
  <cp:lastModifiedBy>Kalm.Nataly@outlook.com</cp:lastModifiedBy>
  <cp:revision>45</cp:revision>
  <dcterms:created xsi:type="dcterms:W3CDTF">2021-08-04T13:51:15Z</dcterms:created>
  <dcterms:modified xsi:type="dcterms:W3CDTF">2022-11-07T11:34:46Z</dcterms:modified>
</cp:coreProperties>
</file>